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Zcool XiaoWei" pitchFamily="2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837" autoAdjust="0"/>
    <p:restoredTop sz="94597" autoAdjust="0"/>
  </p:normalViewPr>
  <p:slideViewPr>
    <p:cSldViewPr>
      <p:cViewPr varScale="1">
        <p:scale>
          <a:sx n="54" d="100"/>
          <a:sy n="54" d="100"/>
        </p:scale>
        <p:origin x="376" y="20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svg>
</file>

<file path=ppt/media/image2.svg>
</file>

<file path=ppt/media/image3.png>
</file>

<file path=ppt/media/image4.sv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sv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170987">
            <a:off x="-1297284" y="3618850"/>
            <a:ext cx="19791454" cy="602769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733425"/>
            <a:ext cx="13778121" cy="3200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200"/>
              </a:lnSpc>
            </a:pPr>
            <a:r>
              <a:rPr lang="en-US" sz="11000" dirty="0">
                <a:solidFill>
                  <a:srgbClr val="FFFFFF"/>
                </a:solidFill>
                <a:latin typeface="Zcool XiaoWei Bold"/>
              </a:rPr>
              <a:t>SCREENLESS</a:t>
            </a:r>
          </a:p>
          <a:p>
            <a:pPr>
              <a:lnSpc>
                <a:spcPts val="11999"/>
              </a:lnSpc>
            </a:pPr>
            <a:r>
              <a:rPr lang="en-US" sz="9999" dirty="0">
                <a:solidFill>
                  <a:srgbClr val="FFFFFF"/>
                </a:solidFill>
                <a:latin typeface="Zcool XiaoWei Bold"/>
              </a:rPr>
              <a:t>DISPLAY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2859543" y="8326100"/>
            <a:ext cx="4812816" cy="14829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5937"/>
              </a:lnSpc>
            </a:pPr>
            <a:r>
              <a:rPr lang="en-US" sz="4241">
                <a:solidFill>
                  <a:srgbClr val="FFFFFF"/>
                </a:solidFill>
                <a:latin typeface="Zcool XiaoWei"/>
              </a:rPr>
              <a:t>By: Maanasa S</a:t>
            </a:r>
          </a:p>
          <a:p>
            <a:pPr algn="r">
              <a:lnSpc>
                <a:spcPts val="5937"/>
              </a:lnSpc>
              <a:spcBef>
                <a:spcPct val="0"/>
              </a:spcBef>
            </a:pPr>
            <a:r>
              <a:rPr lang="en-US" sz="4241">
                <a:solidFill>
                  <a:srgbClr val="FFFFFF"/>
                </a:solidFill>
                <a:latin typeface="Zcool XiaoWei"/>
              </a:rPr>
              <a:t>20PW19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28475" flipH="1">
            <a:off x="-487470" y="2690440"/>
            <a:ext cx="16025520" cy="5820343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l="17242" r="18499" b="1269"/>
          <a:stretch>
            <a:fillRect/>
          </a:stretch>
        </p:blipFill>
        <p:spPr>
          <a:xfrm>
            <a:off x="1528774" y="2761023"/>
            <a:ext cx="6690760" cy="604711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394185" y="5727429"/>
            <a:ext cx="5566930" cy="504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Zcool XiaoWei"/>
              </a:rPr>
              <a:t>&lt;- Well, that's a screenless display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356826" y="1019175"/>
            <a:ext cx="15574347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Zcool XiaoWei"/>
              </a:rPr>
              <a:t>So what exactly is a Screenless Display?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167986" y="3577762"/>
            <a:ext cx="6019328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Zcool XiaoWei"/>
              </a:rPr>
              <a:t>As the name suggests, transmitting/ displaying data without a screen.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167986" y="7407115"/>
            <a:ext cx="6019328" cy="1028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Zcool XiaoWei"/>
              </a:rPr>
              <a:t>There are 3 types: Visual Image, Retinal Display, Synaptical Interface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90000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96296">
            <a:off x="-3916378" y="-2279359"/>
            <a:ext cx="8760196" cy="885050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56826" y="662630"/>
            <a:ext cx="15574347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Zcool XiaoWei"/>
              </a:rPr>
              <a:t>Visual Image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2544445"/>
            <a:ext cx="16230600" cy="5894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Holographic display, Virtual Reality Goggles and Heads Up Display are some present visual image screenless display examples. </a:t>
            </a:r>
          </a:p>
          <a:p>
            <a:pPr algn="ctr"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Zcool XiaoWei Bold"/>
            </a:endParaRPr>
          </a:p>
          <a:p>
            <a:pPr marL="669286" lvl="1" indent="-334643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Zcool XiaoWei Bold"/>
              </a:rPr>
              <a:t>The display works on the principle that; light gets reflected by the intermediate object before reaching the retina. The intermediate object can be holograms, windows, or even LCDs.</a:t>
            </a:r>
          </a:p>
          <a:p>
            <a:pPr>
              <a:lnSpc>
                <a:spcPts val="4339"/>
              </a:lnSpc>
            </a:pPr>
            <a:endParaRPr lang="en-US" sz="3099">
              <a:solidFill>
                <a:srgbClr val="FFFFFF"/>
              </a:solidFill>
              <a:latin typeface="Zcool XiaoWei Bold"/>
            </a:endParaRPr>
          </a:p>
          <a:p>
            <a:pPr marL="669286" lvl="1" indent="-334643">
              <a:lnSpc>
                <a:spcPts val="4339"/>
              </a:lnSpc>
              <a:buFont typeface="Arial"/>
              <a:buChar char="•"/>
            </a:pPr>
            <a:r>
              <a:rPr lang="en-US" sz="3099">
                <a:solidFill>
                  <a:srgbClr val="FFFFFF"/>
                </a:solidFill>
                <a:latin typeface="Zcool XiaoWei Bold"/>
              </a:rPr>
              <a:t>Holographic displays: </a:t>
            </a:r>
          </a:p>
          <a:p>
            <a:pPr marL="1338572" lvl="2" indent="-446191">
              <a:lnSpc>
                <a:spcPts val="4339"/>
              </a:lnSpc>
              <a:buFont typeface="Arial"/>
              <a:buChar char="⚬"/>
            </a:pPr>
            <a:r>
              <a:rPr lang="en-US" sz="3099">
                <a:solidFill>
                  <a:srgbClr val="FFFFFF"/>
                </a:solidFill>
                <a:latin typeface="Zcool XiaoWei Bold"/>
              </a:rPr>
              <a:t>Displaying 3D images using components like Helium-Neon laser, a lens, holographic lens and the object. </a:t>
            </a:r>
          </a:p>
          <a:p>
            <a:pPr marL="1338572" lvl="2" indent="-446191">
              <a:lnSpc>
                <a:spcPts val="4339"/>
              </a:lnSpc>
              <a:buFont typeface="Arial"/>
              <a:buChar char="⚬"/>
            </a:pPr>
            <a:r>
              <a:rPr lang="en-US" sz="3099">
                <a:solidFill>
                  <a:srgbClr val="FFFFFF"/>
                </a:solidFill>
                <a:latin typeface="Zcool XiaoWei Bold"/>
              </a:rPr>
              <a:t>The laser beam creates a plasma environment.</a:t>
            </a:r>
          </a:p>
          <a:p>
            <a:pPr marL="1338572" lvl="2" indent="-446191">
              <a:lnSpc>
                <a:spcPts val="4339"/>
              </a:lnSpc>
              <a:buFont typeface="Arial"/>
              <a:buChar char="⚬"/>
            </a:pPr>
            <a:r>
              <a:rPr lang="en-US" sz="3099">
                <a:solidFill>
                  <a:srgbClr val="FFFFFF"/>
                </a:solidFill>
                <a:latin typeface="Zcool XiaoWei Bold"/>
              </a:rPr>
              <a:t>Laser beam coinciding with object projects the 3D image. 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306641" flipV="1">
            <a:off x="6561627" y="8612524"/>
            <a:ext cx="13308515" cy="3327129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279913" y="1661979"/>
            <a:ext cx="6979387" cy="4655408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2542909"/>
            <a:ext cx="10175630" cy="469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Heads Up Display/ Projection Windows:</a:t>
            </a:r>
          </a:p>
          <a:p>
            <a:pPr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Zcool XiaoWei Bold"/>
            </a:endParaRPr>
          </a:p>
          <a:p>
            <a:pPr marL="1295394" lvl="2" indent="-431798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Uses air as the interface. 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 </a:t>
            </a:r>
          </a:p>
          <a:p>
            <a:pPr marL="1295394" lvl="2" indent="-431798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Can be  projected outdoors and indoors.</a:t>
            </a:r>
          </a:p>
          <a:p>
            <a:pPr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Zcool XiaoWei Bold"/>
            </a:endParaRPr>
          </a:p>
          <a:p>
            <a:pPr marL="1295394" lvl="2" indent="-431798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Use good light to enhance the picture quality</a:t>
            </a:r>
          </a:p>
          <a:p>
            <a:pPr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Zcool XiaoWei Bold"/>
            </a:endParaRPr>
          </a:p>
          <a:p>
            <a:pPr marL="1295394" lvl="2" indent="-431798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Weather conditions affect the resolution of the image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4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13295" y="-241802"/>
            <a:ext cx="19114591" cy="10770604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927691" y="4593577"/>
            <a:ext cx="7562075" cy="4259969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356826" y="662630"/>
            <a:ext cx="15574347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Zcool XiaoWei"/>
              </a:rPr>
              <a:t>Retinal Display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272076"/>
            <a:ext cx="9756601" cy="6791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Light is projected directly to retina</a:t>
            </a:r>
          </a:p>
          <a:p>
            <a:pPr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Zcool XiaoWei Bold"/>
            </a:endParaRP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A beam of light is generated and is then scanned to keep the image resolution intact.</a:t>
            </a:r>
          </a:p>
          <a:p>
            <a:pPr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Zcool XiaoWei Bold"/>
            </a:endParaRP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Privacy is better</a:t>
            </a:r>
          </a:p>
          <a:p>
            <a:pPr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Zcool XiaoWei Bold"/>
            </a:endParaRP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Google glasses is an example of retinal display. </a:t>
            </a: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Features:</a:t>
            </a:r>
          </a:p>
          <a:p>
            <a:pPr marL="1295394" lvl="2" indent="-431798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Click photos </a:t>
            </a:r>
          </a:p>
          <a:p>
            <a:pPr marL="1295394" lvl="2" indent="-431798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Maps</a:t>
            </a:r>
          </a:p>
          <a:p>
            <a:pPr marL="1295394" lvl="2" indent="-431798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Translate</a:t>
            </a:r>
          </a:p>
          <a:p>
            <a:pPr marL="1295394" lvl="2" indent="-431798">
              <a:lnSpc>
                <a:spcPts val="4199"/>
              </a:lnSpc>
              <a:buFont typeface="Arial"/>
              <a:buChar char="⚬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Calls/ Text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515590" flipH="1">
            <a:off x="-850332" y="-3908080"/>
            <a:ext cx="19635939" cy="713162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-208963" flipH="1">
            <a:off x="-912937" y="6540493"/>
            <a:ext cx="19635939" cy="713162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356826" y="662630"/>
            <a:ext cx="15574347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Zcool XiaoWei"/>
              </a:rPr>
              <a:t>Synaptic Interface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3290887"/>
            <a:ext cx="16230600" cy="36480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Visual Image is sent directly to brain.</a:t>
            </a:r>
          </a:p>
          <a:p>
            <a:pPr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Zcool XiaoWei Bold"/>
            </a:endParaRP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Can be a useful way to enable vision for people with defects in vision.</a:t>
            </a:r>
          </a:p>
          <a:p>
            <a:pPr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Zcool XiaoWei Bold"/>
            </a:endParaRP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This is useful for security system, effective communication, education and business.</a:t>
            </a: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 </a:t>
            </a: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Still being developed 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 rot="10515590" flipH="1">
            <a:off x="-907506" y="526722"/>
            <a:ext cx="19635939" cy="713162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56826" y="662630"/>
            <a:ext cx="15574347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Zcool XiaoWei"/>
              </a:rPr>
              <a:t>Advantages &amp; Disadvantages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3290887"/>
            <a:ext cx="16230600" cy="5219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Advantages:</a:t>
            </a: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Ability to present 3D images easily.</a:t>
            </a: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Low power requirements.</a:t>
            </a: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High resolution </a:t>
            </a: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Accurate</a:t>
            </a:r>
          </a:p>
          <a:p>
            <a:pPr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Zcool XiaoWei Bold"/>
            </a:endParaRPr>
          </a:p>
          <a:p>
            <a:pPr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Disadvantages:</a:t>
            </a: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Expensive</a:t>
            </a: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Limited</a:t>
            </a:r>
          </a:p>
          <a:p>
            <a:pPr marL="647697" lvl="1" indent="-323848">
              <a:lnSpc>
                <a:spcPts val="4199"/>
              </a:lnSpc>
              <a:buFont typeface="Arial"/>
              <a:buChar char="•"/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Can damage eyesight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4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13295" y="-241802"/>
            <a:ext cx="19114591" cy="1077060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356826" y="662630"/>
            <a:ext cx="15574347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Zcool XiaoWei"/>
              </a:rPr>
              <a:t>Future of Screen Display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92763" y="4338637"/>
            <a:ext cx="15902474" cy="1552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More research is being conducted to find new scope for innovation.</a:t>
            </a:r>
          </a:p>
          <a:p>
            <a:pPr algn="ctr"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Zcool XiaoWei Bold"/>
            </a:endParaRPr>
          </a:p>
          <a:p>
            <a:pPr algn="ctr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Zcool XiaoWei Bold"/>
              </a:rPr>
              <a:t>Google is trying to create screenless computers and smartphones and also video camera.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606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alphaModFix amt="44999"/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13295" y="-241802"/>
            <a:ext cx="19114591" cy="10770604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1028700" y="1019175"/>
            <a:ext cx="5662959" cy="1466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60"/>
              </a:lnSpc>
            </a:pPr>
            <a:r>
              <a:rPr lang="en-US" sz="3216">
                <a:solidFill>
                  <a:srgbClr val="FFFFFF"/>
                </a:solidFill>
                <a:latin typeface="Zcool XiaoWei Bold"/>
              </a:rPr>
              <a:t>Sources</a:t>
            </a:r>
          </a:p>
          <a:p>
            <a:pPr marL="694522" lvl="1" indent="-347261">
              <a:lnSpc>
                <a:spcPts val="3860"/>
              </a:lnSpc>
              <a:buFont typeface="Arial"/>
              <a:buChar char="•"/>
            </a:pPr>
            <a:r>
              <a:rPr lang="en-US" sz="3216">
                <a:solidFill>
                  <a:srgbClr val="FFFFFF"/>
                </a:solidFill>
                <a:latin typeface="Zcool XiaoWei Bold"/>
              </a:rPr>
              <a:t>https://www.mepits.com</a:t>
            </a:r>
          </a:p>
          <a:p>
            <a:pPr marL="694522" lvl="1" indent="-347261">
              <a:lnSpc>
                <a:spcPts val="3860"/>
              </a:lnSpc>
              <a:buFont typeface="Arial"/>
              <a:buChar char="•"/>
            </a:pPr>
            <a:r>
              <a:rPr lang="en-US" sz="3216">
                <a:solidFill>
                  <a:srgbClr val="FFFFFF"/>
                </a:solidFill>
                <a:latin typeface="Zcool XiaoWei Bold"/>
              </a:rPr>
              <a:t>https://www.elprocus.com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164622" y="8181975"/>
            <a:ext cx="8094678" cy="10763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Zcool XiaoWei"/>
              </a:rPr>
              <a:t>Thank You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341</Words>
  <Application>Microsoft Macintosh PowerPoint</Application>
  <PresentationFormat>Custom</PresentationFormat>
  <Paragraphs>66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Zcool XiaoWei Bold</vt:lpstr>
      <vt:lpstr>Zcool XiaoWei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By: Maanasa S 20PW19</dc:title>
  <cp:lastModifiedBy>Maanasa S</cp:lastModifiedBy>
  <cp:revision>3</cp:revision>
  <dcterms:created xsi:type="dcterms:W3CDTF">2006-08-16T00:00:00Z</dcterms:created>
  <dcterms:modified xsi:type="dcterms:W3CDTF">2021-10-11T12:37:25Z</dcterms:modified>
  <dc:identifier>DAEsbxE9Dto</dc:identifier>
</cp:coreProperties>
</file>

<file path=docProps/thumbnail.jpeg>
</file>